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tine" initials="C" lastIdx="1" clrIdx="0">
    <p:extLst>
      <p:ext uri="{19B8F6BF-5375-455C-9EA6-DF929625EA0E}">
        <p15:presenceInfo xmlns:p15="http://schemas.microsoft.com/office/powerpoint/2012/main" userId="S-1-5-21-4221963821-3045093009-3912752891-1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38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24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76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8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09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3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71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0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04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90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05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0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jpe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hyperlink" Target="https://pxhere.com/fr/photo/1372013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>
            <a:extLst>
              <a:ext uri="{FF2B5EF4-FFF2-40B4-BE49-F238E27FC236}">
                <a16:creationId xmlns:a16="http://schemas.microsoft.com/office/drawing/2014/main" id="{E0BCA67F-8D05-4CD7-BEF9-042D048EB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68073" y="0"/>
            <a:ext cx="13668335" cy="75790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98081" y="415561"/>
            <a:ext cx="6376086" cy="657311"/>
          </a:xfrm>
        </p:spPr>
        <p:txBody>
          <a:bodyPr>
            <a:normAutofit fontScale="90000"/>
          </a:bodyPr>
          <a:lstStyle/>
          <a:p>
            <a:pPr algn="r"/>
            <a:br>
              <a:rPr lang="fr-FR" dirty="0"/>
            </a:br>
            <a:r>
              <a:rPr lang="fr-FR" sz="2200" b="1" i="1" dirty="0">
                <a:solidFill>
                  <a:schemeClr val="tx1"/>
                </a:solidFill>
              </a:rPr>
              <a:t>Restaurant</a:t>
            </a:r>
            <a:r>
              <a:rPr lang="fr-FR" sz="2200" dirty="0">
                <a:solidFill>
                  <a:schemeClr val="tx1"/>
                </a:solidFill>
              </a:rPr>
              <a:t>   </a:t>
            </a:r>
            <a:r>
              <a:rPr lang="fr-FR" sz="2200" b="1" dirty="0">
                <a:solidFill>
                  <a:schemeClr val="tx1"/>
                </a:solidFill>
              </a:rPr>
              <a:t>Scolaire Les Moulins </a:t>
            </a:r>
            <a:r>
              <a:rPr lang="fr-FR" sz="1300" dirty="0">
                <a:solidFill>
                  <a:schemeClr val="tx1"/>
                </a:solidFill>
              </a:rPr>
              <a:t>04.90.90.17.29</a:t>
            </a:r>
            <a:br>
              <a:rPr lang="fr-FR" sz="1300" dirty="0"/>
            </a:br>
            <a:endParaRPr lang="fr-FR" sz="1600" b="1" dirty="0">
              <a:solidFill>
                <a:schemeClr val="accent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2908" y="6163607"/>
            <a:ext cx="11590858" cy="76658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fr-FR" sz="1100" b="1" u="sng" dirty="0">
                <a:solidFill>
                  <a:schemeClr val="bg1"/>
                </a:solidFill>
                <a:highlight>
                  <a:srgbClr val="000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 cuisine municipale se réserve la possibilité de modifier les menus en fonction des aléas du marché et des livraisons</a:t>
            </a:r>
          </a:p>
          <a:p>
            <a:pPr algn="r"/>
            <a:r>
              <a:rPr lang="fr-FR" sz="1100" b="1" u="sng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Pains des boulangeries de Barbentane</a:t>
            </a:r>
            <a:r>
              <a:rPr lang="fr-FR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                                                                                                 </a:t>
            </a:r>
          </a:p>
          <a:p>
            <a:pPr algn="r"/>
            <a:endParaRPr lang="fr-FR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5319"/>
              </p:ext>
            </p:extLst>
          </p:nvPr>
        </p:nvGraphicFramePr>
        <p:xfrm>
          <a:off x="230736" y="1858449"/>
          <a:ext cx="11799018" cy="3994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3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6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27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rgbClr val="FF6600"/>
                          </a:solidFill>
                        </a:rPr>
                        <a:t>Centre de loisirs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Jeudi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8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Velouté de légumes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Carotte râpée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mixte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Pizza maison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verte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Dahl de lentille corail 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Pomme de terre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Filet de poulet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Polenta crémeuse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Spaghettis</a:t>
                      </a:r>
                    </a:p>
                    <a:p>
                      <a:pPr algn="l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carbonara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Roti de porc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romanesco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Chili con pescado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riz</a:t>
                      </a: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fromage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Gâteau </a:t>
                      </a:r>
                      <a:r>
                        <a:rPr lang="fr-FR" sz="14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aux pommes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Dessert du mercredi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fr-FR" sz="14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crème au citron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4" y="346566"/>
            <a:ext cx="1917890" cy="718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3898" y="1795428"/>
            <a:ext cx="213360" cy="1307584"/>
          </a:xfrm>
          <a:prstGeom prst="rect">
            <a:avLst/>
          </a:prstGeom>
        </p:spPr>
      </p:pic>
      <p:pic>
        <p:nvPicPr>
          <p:cNvPr id="8" name="Picture 10" descr="Le label ro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57" y="6522875"/>
            <a:ext cx="239205" cy="15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6200017" y="6459036"/>
            <a:ext cx="215089" cy="1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pécialité traditionnelle garantie (STG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28" y="6447703"/>
            <a:ext cx="259316" cy="2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GP : que veut dire ce sigle et pourquoi le privilégier ?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7917"/>
          <a:stretch/>
        </p:blipFill>
        <p:spPr bwMode="auto">
          <a:xfrm>
            <a:off x="2767930" y="6513889"/>
            <a:ext cx="187947" cy="1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047874" y="1134804"/>
            <a:ext cx="6075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Menu du 24 au 28 février 2025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1987" y="1175924"/>
            <a:ext cx="4292420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  <a:highlight>
                  <a:srgbClr val="FFFF9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Les fruits et légumes de saison provenant des producteurs  BIO de Barbentane  ont comme logo la lettre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93" y="6446319"/>
            <a:ext cx="211087" cy="21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47" y="6428501"/>
            <a:ext cx="265234" cy="19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94" y="6471700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29" y="6481893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37" y="3347810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94" y="6450539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6525587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73" y="6473784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23" y="6462849"/>
            <a:ext cx="242493" cy="20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09" y="6483892"/>
            <a:ext cx="235788" cy="1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48" y="6419358"/>
            <a:ext cx="262323" cy="1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62">
            <a:off x="8790226" y="3325485"/>
            <a:ext cx="228554" cy="14619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09" y="6513889"/>
            <a:ext cx="224750" cy="14375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360" y="3715357"/>
            <a:ext cx="204871" cy="13104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83" y="5239461"/>
            <a:ext cx="262313" cy="16778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65" y="2778465"/>
            <a:ext cx="247503" cy="15831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6466" y="2752095"/>
            <a:ext cx="280199" cy="17922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36" y="5183654"/>
            <a:ext cx="253536" cy="16760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55" y="3369510"/>
            <a:ext cx="280415" cy="179364"/>
          </a:xfrm>
          <a:prstGeom prst="rect">
            <a:avLst/>
          </a:prstGeom>
        </p:spPr>
      </p:pic>
      <p:pic>
        <p:nvPicPr>
          <p:cNvPr id="38" name="Picture 10" descr="Le label roug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98" y="6523716"/>
            <a:ext cx="193390" cy="12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19884" y="6500537"/>
            <a:ext cx="232709" cy="15513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38089" y="3585730"/>
            <a:ext cx="217081" cy="144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61766" y="5183654"/>
            <a:ext cx="144251" cy="2011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97479" y="2741115"/>
            <a:ext cx="146317" cy="2011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05659" y="3568871"/>
            <a:ext cx="146317" cy="20118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69788" y="6457855"/>
            <a:ext cx="192259" cy="19225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80298" y="3571519"/>
            <a:ext cx="146317" cy="20118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63222" y="3549748"/>
            <a:ext cx="162150" cy="222956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977463" y="6494087"/>
            <a:ext cx="188992" cy="18899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979086" y="6485147"/>
            <a:ext cx="188992" cy="18899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96684" y="2744247"/>
            <a:ext cx="140220" cy="2011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27396" y="7209681"/>
            <a:ext cx="797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054454" y="2789672"/>
            <a:ext cx="223667" cy="14445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132372" y="3375998"/>
            <a:ext cx="224598" cy="14505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44823" y="5239461"/>
            <a:ext cx="275547" cy="177958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298228" y="3335849"/>
            <a:ext cx="173623" cy="11092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802514" y="6407210"/>
            <a:ext cx="248872" cy="186654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75666" y="6443886"/>
            <a:ext cx="261710" cy="19761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161766" y="6434248"/>
            <a:ext cx="242493" cy="24249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9072697" y="3549748"/>
            <a:ext cx="10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fr-FR" b="1" i="1" dirty="0">
              <a:solidFill>
                <a:srgbClr val="C0000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862607" y="6399897"/>
            <a:ext cx="286537" cy="32311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870666" y="6415803"/>
            <a:ext cx="286537" cy="32311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398291" y="1326875"/>
            <a:ext cx="286537" cy="32311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916548" y="321906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fr-FR" dirty="0">
              <a:solidFill>
                <a:srgbClr val="009900"/>
              </a:solidFill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879198" y="6384789"/>
            <a:ext cx="286537" cy="32311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771337" y="6428501"/>
            <a:ext cx="262151" cy="20118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0023F5B-7FB0-485B-B508-E51EA7781E6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788249" y="3321601"/>
            <a:ext cx="140220" cy="20118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0E5D31B3-AA8B-4A47-8F7E-CAD9596F851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029754" y="5508972"/>
            <a:ext cx="192806" cy="187987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86C4F5D5-F62D-4AF2-B8BE-5DC1B05C4F5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527922" y="5166559"/>
            <a:ext cx="206967" cy="201793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2BCCC699-0D68-498D-A2F1-CFF178AFB4A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457197" y="2664829"/>
            <a:ext cx="286537" cy="323116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5E12AB4A-DD86-4428-86FC-8DD9D2CAB68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066630" y="3453155"/>
            <a:ext cx="286537" cy="32311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A699A28-866A-4EF5-BB1B-7E3C7EC6DDF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770638" y="3351857"/>
            <a:ext cx="213378" cy="146317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209328F9-D877-4115-AD9C-E02D68FC442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858829" y="6399897"/>
            <a:ext cx="286537" cy="323116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E6EA44AA-97C6-4DE2-94A9-D15687CC946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05183" y="3289392"/>
            <a:ext cx="209921" cy="2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14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60933</TotalTime>
  <Words>111</Words>
  <Application>Microsoft Office PowerPoint</Application>
  <PresentationFormat>Grand écran</PresentationFormat>
  <Paragraphs>37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Grand événement</vt:lpstr>
      <vt:lpstr> Restaurant   Scolaire Les Moulins 04.90.90.17.29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  Scolaire Les Moulins 04.90.90.17.29</dc:title>
  <dc:creator>Cantine</dc:creator>
  <cp:lastModifiedBy>Cantine</cp:lastModifiedBy>
  <cp:revision>581</cp:revision>
  <cp:lastPrinted>2025-02-18T06:51:25Z</cp:lastPrinted>
  <dcterms:created xsi:type="dcterms:W3CDTF">2022-08-24T10:37:41Z</dcterms:created>
  <dcterms:modified xsi:type="dcterms:W3CDTF">2025-02-18T13:24:36Z</dcterms:modified>
</cp:coreProperties>
</file>