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FF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A5774-660B-40DE-85AF-D31AD2431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FC6B0B-295E-46EF-AE6C-1AC48134A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7FB8B6-DBC4-48DC-AEFF-7E9D502D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2DCDC-3B4B-41BE-9381-E66AE84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C5F3E-2D4F-411D-9CC2-CD3D5936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28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E5DFFF-F287-44E0-AC04-89617B83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6D745C-BCFB-42BA-AF3A-432BDAAF8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78145-5D49-49BC-81C7-48240686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5A0AA-BF89-40EB-8390-DCD95A7C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F17A64-931E-4C0A-AE98-6F7A1482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17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7C8140-1D38-46F3-88D3-64B8802E3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A9582F-BD0A-481F-9E92-3178D8A2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332878-C95B-4A0C-861C-9DA7F8EE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1B6A5-ABEB-4F4D-BE74-55BE3530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E5DCB7-473F-4B56-9AE8-EC35464EB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16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989D8-D046-46C4-8F58-12BADBF6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22B1D-EB95-4C6D-8525-A22C58B68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6222DC-5699-4639-9C35-1E87051E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03E10-EA5D-411F-A372-81EA7014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29C07-4C84-48EA-A655-9DEAC4D0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90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5D859-96A0-4200-BE6F-CCBB8245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5258DF-269E-4B9D-AC90-056748F2A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BE0CB-7EE8-49D2-9E29-A340AE93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313F9A-A0F1-488D-B58E-2EDE3268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691E-E413-4285-AD4B-339C0F2C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43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4CB3A-0316-40F3-B3B5-BE6C2144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BED7F-745B-49BB-814F-DB4FADF04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A9938C-AABF-49D9-B57B-AC9B64EA5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77B73A-09DB-45CF-91C0-13AB11B0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938ACA-57D9-41F2-96A9-F1DF8448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C997EB-925B-429F-8437-7C2EAF99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282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AE146-DA61-45C1-91B7-528EAE307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4D87A-B631-4CBE-A7F4-F7BCA4707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1E6A00-1959-4499-A87C-B6DA609B0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7322F4-08E0-4815-8A02-F10CE67D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9F0714-D001-49E8-BA31-78B4DF71C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B1AC3D-8B03-4415-A48F-C2607828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5D6386-F514-4D65-8272-909136D56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0C2AA1-1669-4759-B7B3-7B56D198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751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2FCEE-8C76-46F9-A44A-76789B88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560A53-AFF0-487A-B8B5-45FAE036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929B10-253F-4E76-9F9A-494F9A43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60949D-75B7-4B60-BCCA-86AA0322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0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CDD653-0910-4976-870C-B373FF02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9189E-4588-480A-B9C9-44D411DA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F7D1CC-1631-45DF-8288-C83B06D3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F6CCB-6682-4A2C-85A4-0DA54152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49B276-B879-418C-A7B9-44814119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03B1FE-B418-4F58-8D5C-8055BFDBD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55DC9C-EEB2-497B-A1B0-F02FF1DA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008EC-7B7E-4C2E-A144-12352C0B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CE3A8F-9C4B-4111-ACD9-902464D3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505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27B0C-58A5-45F5-8A82-1623E0E3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750FF3-5CF3-4535-AB56-E509EF3F4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3437CB-6540-40DA-8FDC-E37C8815F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A35F0F-D5F2-44B4-9A4C-BAC5652B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08BB40-3E65-4318-BAB1-79912142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DFAD9A-0929-4F86-AD39-F7AA4F9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8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F49491-F845-4389-B6CC-028AD850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184E6-8590-435E-A22C-5D55646F4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D584FB-DDB9-49DE-812B-5772CCC98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1D2E82-56D0-44EE-9B4E-FDB5A1AA9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418D8-316C-4116-8BE0-335003CB7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9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jpe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50941" y="80990"/>
            <a:ext cx="4524489" cy="603094"/>
          </a:xfrm>
        </p:spPr>
        <p:txBody>
          <a:bodyPr>
            <a:normAutofit fontScale="90000"/>
          </a:bodyPr>
          <a:lstStyle/>
          <a:p>
            <a:pPr algn="r"/>
            <a:br>
              <a:rPr lang="fr-FR" dirty="0"/>
            </a:br>
            <a:r>
              <a:rPr lang="fr-FR" sz="2200" b="1" i="1" dirty="0"/>
              <a:t>Restaurant</a:t>
            </a:r>
            <a:r>
              <a:rPr lang="fr-FR" sz="2200" dirty="0"/>
              <a:t>  </a:t>
            </a:r>
            <a:r>
              <a:rPr lang="fr-FR" sz="2200" b="1" dirty="0"/>
              <a:t>Scolaire Les Moulins </a:t>
            </a:r>
            <a:r>
              <a:rPr lang="fr-FR" sz="1300" dirty="0"/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10393" y="4990089"/>
            <a:ext cx="11276678" cy="46016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La cuisine municipale se réserve la possibilité de modifier les menus en fonction des aléas du marché et des livraisons</a:t>
            </a:r>
          </a:p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Pains des boulangeries de Barbentane</a:t>
            </a:r>
            <a:r>
              <a:rPr lang="fr-FR" sz="1000" b="1" dirty="0">
                <a:solidFill>
                  <a:schemeClr val="tx1"/>
                </a:solidFill>
              </a:rPr>
              <a:t>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763082"/>
              </p:ext>
            </p:extLst>
          </p:nvPr>
        </p:nvGraphicFramePr>
        <p:xfrm>
          <a:off x="243281" y="780746"/>
          <a:ext cx="11420336" cy="414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9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3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658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8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Feuilleté au fromage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Terrine de campagne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cornichon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Salade de crudités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Soupe de potiron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Salade verte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Saucisse de bœuf bio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lentilles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i="0" dirty="0">
                        <a:solidFill>
                          <a:srgbClr val="FF6600"/>
                        </a:solidFill>
                      </a:endParaRPr>
                    </a:p>
                    <a:p>
                      <a:pPr algn="l"/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Filet de poisson frais</a:t>
                      </a:r>
                    </a:p>
                    <a:p>
                      <a:pPr algn="l"/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Purée de carotte au cumin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Pate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 carbo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Chili sin carne</a:t>
                      </a:r>
                    </a:p>
                    <a:p>
                      <a:pPr algn="l"/>
                      <a:r>
                        <a:rPr lang="fr-FR" sz="1400" b="1" i="0" dirty="0">
                          <a:solidFill>
                            <a:srgbClr val="FF6600"/>
                          </a:solidFill>
                        </a:rPr>
                        <a:t>Riz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6600"/>
                          </a:solidFill>
                        </a:rPr>
                        <a:t>Sauté d’agneau aux petits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Légumes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semoule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Yaourt aux fruits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/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Vache qui rit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biscuit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  <a:p>
                      <a:pPr algn="l"/>
                      <a:r>
                        <a:rPr lang="fr-FR" sz="1400" b="1" dirty="0"/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Crème ardéchoise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688" y="35851"/>
            <a:ext cx="2031163" cy="76138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10013" y="696779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517" y="5351125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396479" y="527334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069" y="2736561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7324479" y="5314660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5335475" y="363530"/>
            <a:ext cx="4401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5"/>
                </a:solidFill>
              </a:rPr>
              <a:t>Menus du 04 au 08 novembre </a:t>
            </a:r>
            <a:r>
              <a:rPr lang="fr-FR" sz="2400" b="1" dirty="0">
                <a:solidFill>
                  <a:srgbClr val="FF0000"/>
                </a:solidFill>
              </a:rPr>
              <a:t>2024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43281" y="130418"/>
            <a:ext cx="5008227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009900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saison, la viande,  provenant des producteurs  BIO ou non BIO de Barbentane  ont comme logo la lettre          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118" y="5256746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166" y="1597791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760" y="529315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054" y="5277554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754" y="3412602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223" y="4347124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441" y="2794801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444" y="1653525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424" y="5296293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7829" y="2627988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362" y="4367743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4907078" y="5345208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92" y="5339506"/>
            <a:ext cx="224750" cy="14375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496" y="2763330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916" y="5308718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480" y="4229992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43202" y="2646948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098" y="5346306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378" y="4347124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734" y="5396396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427829" y="2504098"/>
            <a:ext cx="202786" cy="134853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301944" y="2660619"/>
            <a:ext cx="177270" cy="11788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346838" y="2995865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409079" y="2582330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154142" y="2593616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352914" y="5335363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761269" y="1629167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081908" y="2644324"/>
            <a:ext cx="109438" cy="15047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352740" y="5348318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339160" y="5347084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105817" y="4325303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475306" y="5072774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778507" y="5342814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264510" y="2431455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625322" y="5274807"/>
            <a:ext cx="271661" cy="17544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378720" y="2660619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457914" y="5278132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527981" y="2756589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185140" y="5270668"/>
            <a:ext cx="218567" cy="218567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2993824" y="63494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55816" y="52783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217211" y="331113"/>
            <a:ext cx="286537" cy="276027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49345" y="5256746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2752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26823" y="5273152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030089" y="5239035"/>
            <a:ext cx="262151" cy="20118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36220" y="5324212"/>
            <a:ext cx="286537" cy="276027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824090" y="2545751"/>
            <a:ext cx="286537" cy="274344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4125EA7-1E0D-47EB-8885-D1A18E2CF9ED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-13922" y="265618"/>
            <a:ext cx="914479" cy="512108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1F005810-88C6-4BB4-9E0D-EAB2D38257FD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418964" y="1592588"/>
            <a:ext cx="286537" cy="274344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AF62DEE9-1A96-494B-AE5F-04EF84F8DF43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444851" y="1573603"/>
            <a:ext cx="286537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32441</TotalTime>
  <Words>127</Words>
  <Application>Microsoft Office PowerPoint</Application>
  <PresentationFormat>Grand écran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Restaurant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379</cp:revision>
  <cp:lastPrinted>2024-08-21T11:03:23Z</cp:lastPrinted>
  <dcterms:created xsi:type="dcterms:W3CDTF">2022-08-24T10:37:41Z</dcterms:created>
  <dcterms:modified xsi:type="dcterms:W3CDTF">2024-11-04T06:38:45Z</dcterms:modified>
</cp:coreProperties>
</file>