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1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86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94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3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0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2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31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4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41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3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jp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hyperlink" Target="https://www.photo-paysage.com/displayimage.php?album=248&amp;pid=7256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71">
            <a:extLst>
              <a:ext uri="{FF2B5EF4-FFF2-40B4-BE49-F238E27FC236}">
                <a16:creationId xmlns:a16="http://schemas.microsoft.com/office/drawing/2014/main" id="{8681C381-7CC7-47D3-B80F-5A8AC6213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023686" y="0"/>
            <a:ext cx="13215686" cy="6858000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8897918-603B-4C06-9B24-0EDBF6FEF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0640" y="2779776"/>
            <a:ext cx="1950720" cy="1298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8080" y="415561"/>
            <a:ext cx="8985685" cy="65731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2200" b="1" i="1" dirty="0">
                <a:solidFill>
                  <a:schemeClr val="bg1"/>
                </a:solidFill>
                <a:highlight>
                  <a:srgbClr val="FF0000"/>
                </a:highlight>
              </a:rPr>
              <a:t>Restaurant</a:t>
            </a:r>
            <a: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  <a:t>   Scolaire Les Moulins</a:t>
            </a:r>
            <a:b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</a:br>
            <a:r>
              <a:rPr lang="fr-FR" sz="1300" b="1" dirty="0">
                <a:solidFill>
                  <a:schemeClr val="bg1"/>
                </a:solidFill>
                <a:highlight>
                  <a:srgbClr val="FF0000"/>
                </a:highlight>
              </a:rPr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736" y="6163607"/>
            <a:ext cx="11753030" cy="76658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1100" b="1" u="sng" dirty="0">
                <a:solidFill>
                  <a:schemeClr val="bg1"/>
                </a:solidFill>
                <a:highlight>
                  <a:srgbClr val="FF00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 cuisine municipale se réserve la possibilité de modifier les menus en fonction des aléas du marché et des livraisons</a:t>
            </a:r>
          </a:p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Pains des boulangeries de Barbentane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  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882803"/>
              </p:ext>
            </p:extLst>
          </p:nvPr>
        </p:nvGraphicFramePr>
        <p:xfrm>
          <a:off x="160213" y="1865812"/>
          <a:ext cx="11799018" cy="399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227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8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Quiche aux  </a:t>
                      </a: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épinards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de tomate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coleslaw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verte</a:t>
                      </a: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mexicaine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50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C0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Médaillons de dinde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Mojette au jus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Poisson frais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polenta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Croque monsieur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Frite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Confit de bœuf « bio de barbentane 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à la provençale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Pomme de terre grenaille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Œuf brouillés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Far breton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«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Farine, sucre, œuf, bio 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»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Crème à la cacahouète caramélisée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3" y="346566"/>
            <a:ext cx="2102789" cy="7882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194382" y="1801834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25" y="6498378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200017" y="645903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821" y="6412055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767930" y="6513889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69788" y="1134804"/>
            <a:ext cx="708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highlight>
                  <a:srgbClr val="33CC33"/>
                </a:highlight>
              </a:rPr>
              <a:t>Menu du 24 au 28 mars  2025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1987" y="1175924"/>
            <a:ext cx="4292420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 provenant des producteurs  BIO de Barbentane  ont comme logo la lettre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93" y="6446319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642850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694" y="647170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729" y="6481893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32" y="6430246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68" y="5360878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641" y="272845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006" y="353944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23" y="6462849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09" y="6483892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48" y="6419358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11403890" y="3387545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291" y="5189910"/>
            <a:ext cx="224750" cy="1639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770" y="3371658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760" y="5196204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254" y="2753786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47998" y="2750295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354" y="3352301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04" y="3365617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55" y="3381842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19884" y="6500537"/>
            <a:ext cx="232709" cy="155139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0395951" y="3339291"/>
            <a:ext cx="217081" cy="1443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9884360" y="3569603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762537" y="6497782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734572" y="6484242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6854065" y="6415803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738840" y="4671927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190020" y="3549748"/>
            <a:ext cx="162150" cy="222956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77463" y="6494087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86459" y="6499883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859406" y="2737499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127396" y="7209681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092513" y="2813513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558768" y="3502702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570767" y="5182920"/>
            <a:ext cx="275547" cy="17795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826003" y="3388171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802514" y="6407210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775666" y="6443886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464407" y="5353888"/>
            <a:ext cx="242493" cy="242493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072697" y="3549748"/>
            <a:ext cx="107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62607" y="63998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70666" y="6415803"/>
            <a:ext cx="286537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398291" y="1326875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16548" y="32190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7775942" y="2615568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3794151" y="6430246"/>
            <a:ext cx="262151" cy="201185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D0023F5B-7FB0-485B-B508-E51EA7781E6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10738270" y="3303138"/>
            <a:ext cx="140220" cy="20118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E5D31B3-AA8B-4A47-8F7E-CAD9596F8510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2029754" y="5508972"/>
            <a:ext cx="192806" cy="187987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6C4F5D5-F62D-4AF2-B8BE-5DC1B05C4F54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8729187" y="5171002"/>
            <a:ext cx="206967" cy="201793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BCCC699-0D68-498D-A2F1-CFF178AFB4AA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885026" y="6393596"/>
            <a:ext cx="286537" cy="323116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E12AB4A-DD86-4428-86FC-8DD9D2CAB687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605082" y="2609963"/>
            <a:ext cx="286537" cy="32311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A699A28-866A-4EF5-BB1B-7E3C7EC6DDF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8165948" y="3523879"/>
            <a:ext cx="213378" cy="14631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209328F9-D877-4115-AD9C-E02D68FC442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7766934" y="3454019"/>
            <a:ext cx="286537" cy="323116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E6EA44AA-97C6-4DE2-94A9-D15687CC9461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6525750" y="6440773"/>
            <a:ext cx="209921" cy="21222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0AE52E7C-D40F-42CA-874A-DAD8E6F8A86D}"/>
              </a:ext>
            </a:extLst>
          </p:cNvPr>
          <p:cNvSpPr txBox="1"/>
          <p:nvPr/>
        </p:nvSpPr>
        <p:spPr>
          <a:xfrm>
            <a:off x="5120640" y="4078224"/>
            <a:ext cx="195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6EE0AF91-B154-49D5-A10F-A03685572098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430527" y="3364021"/>
            <a:ext cx="213378" cy="14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64453</TotalTime>
  <Words>131</Words>
  <Application>Microsoft Office PowerPoint</Application>
  <PresentationFormat>Grand écran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Facette</vt:lpstr>
      <vt:lpstr> Restaurant 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621</cp:revision>
  <cp:lastPrinted>2025-03-07T10:00:03Z</cp:lastPrinted>
  <dcterms:created xsi:type="dcterms:W3CDTF">2022-08-24T10:37:41Z</dcterms:created>
  <dcterms:modified xsi:type="dcterms:W3CDTF">2025-03-18T08:21:23Z</dcterms:modified>
</cp:coreProperties>
</file>