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tine" initials="C" lastIdx="1" clrIdx="0">
    <p:extLst>
      <p:ext uri="{19B8F6BF-5375-455C-9EA6-DF929625EA0E}">
        <p15:presenceInfo xmlns:p15="http://schemas.microsoft.com/office/powerpoint/2012/main" userId="S-1-5-21-4221963821-3045093009-3912752891-1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35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86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94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9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32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06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23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6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31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04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67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41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06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3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jpe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5" Type="http://schemas.openxmlformats.org/officeDocument/2006/relationships/image" Target="../media/image3.jp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8" Type="http://schemas.openxmlformats.org/officeDocument/2006/relationships/image" Target="../media/image6.png"/><Relationship Id="rId3" Type="http://schemas.openxmlformats.org/officeDocument/2006/relationships/hyperlink" Target="https://www.photo-paysage.com/displayimage.php?album=248&amp;pid=7256" TargetMode="External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33" Type="http://schemas.openxmlformats.org/officeDocument/2006/relationships/image" Target="../media/image31.png"/><Relationship Id="rId38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 71">
            <a:extLst>
              <a:ext uri="{FF2B5EF4-FFF2-40B4-BE49-F238E27FC236}">
                <a16:creationId xmlns:a16="http://schemas.microsoft.com/office/drawing/2014/main" id="{8681C381-7CC7-47D3-B80F-5A8AC6213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023686" y="0"/>
            <a:ext cx="13215686" cy="6858000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08897918-603B-4C06-9B24-0EDBF6FEFA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0640" y="2779776"/>
            <a:ext cx="1950720" cy="1298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98080" y="415561"/>
            <a:ext cx="8985685" cy="657311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2200" b="1" i="1" dirty="0">
                <a:solidFill>
                  <a:schemeClr val="bg1"/>
                </a:solidFill>
                <a:highlight>
                  <a:srgbClr val="FF0000"/>
                </a:highlight>
              </a:rPr>
              <a:t>Restaurant</a:t>
            </a:r>
            <a: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  <a:t>   Scolaire Les Moulins</a:t>
            </a:r>
            <a:b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</a:br>
            <a:r>
              <a:rPr lang="fr-FR" sz="1300" b="1" dirty="0">
                <a:solidFill>
                  <a:schemeClr val="bg1"/>
                </a:solidFill>
                <a:highlight>
                  <a:srgbClr val="FF0000"/>
                </a:highlight>
              </a:rPr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0736" y="6163607"/>
            <a:ext cx="11753030" cy="76658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1100" b="1" u="sng" dirty="0">
                <a:solidFill>
                  <a:schemeClr val="bg1"/>
                </a:solidFill>
                <a:highlight>
                  <a:srgbClr val="FF00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 cuisine municipale se réserve la possibilité de modifier les menus en fonction des aléas du marché et des livraisons</a:t>
            </a:r>
          </a:p>
          <a:p>
            <a:pPr algn="l"/>
            <a:r>
              <a:rPr lang="fr-F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Pains des boulangeries de Barbentane</a:t>
            </a:r>
            <a:r>
              <a:rPr lang="fr-FR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  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138522"/>
              </p:ext>
            </p:extLst>
          </p:nvPr>
        </p:nvGraphicFramePr>
        <p:xfrm>
          <a:off x="160213" y="1865812"/>
          <a:ext cx="11799018" cy="399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7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3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227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8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Férié lundi de paques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Betterave </a:t>
                      </a:r>
                      <a:r>
                        <a:rPr lang="fr-FR" sz="1400" b="1" i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 mayonnaise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Feuilleté aux fromages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Flan aux courgettes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verte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50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Filet de colin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Riz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Sauce citron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FF66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Chipolata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Pomme noisette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Omelette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aux pommes de terre </a:t>
                      </a: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(œuf bio)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et 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Lasagne au bœuf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bio de barbentane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Crème dessert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Gâteau maison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(œuf, sucre, farine bio)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fruit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3" y="346566"/>
            <a:ext cx="2102789" cy="7882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42558" y="1774722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25" y="6498378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6200017" y="6459036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097" y="6415397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2767930" y="6513889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3569788" y="1134804"/>
            <a:ext cx="708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highlight>
                  <a:srgbClr val="33CC33"/>
                </a:highlight>
              </a:rPr>
              <a:t>Menu du 22 au 25 avril 2025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71986" y="1175924"/>
            <a:ext cx="4386781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 provenant des producteurs  BIO de Barbentane  ont comme logo la lettre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293" y="6446319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447" y="6428501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957" y="2711034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21" y="3336513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69" y="3549748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877" y="5137065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588" y="2750885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21" y="513763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823" y="6462849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209" y="6483892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848" y="6419358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11763317" y="3379240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689" y="5177135"/>
            <a:ext cx="224750" cy="163978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445" y="3844455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760" y="5196204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254" y="2753786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88496" y="6527310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179" y="6486679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375" y="3323930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757" y="6506626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519884" y="6500537"/>
            <a:ext cx="232709" cy="155139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0809121" y="3403731"/>
            <a:ext cx="217081" cy="1443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656606" y="3373537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455532" y="2737499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234402" y="4117376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950203" y="6533756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056302" y="5147950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892538" y="6451757"/>
            <a:ext cx="162150" cy="222956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77463" y="6494087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86459" y="6499883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052726" y="3564834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127396" y="7209681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184848" y="2758792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558768" y="3502702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569497" y="5170145"/>
            <a:ext cx="275547" cy="17795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759213" y="3373537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3802514" y="6407210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775666" y="6443886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515251" y="6421448"/>
            <a:ext cx="242493" cy="242493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9072697" y="3549748"/>
            <a:ext cx="107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862607" y="6399897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870666" y="6415803"/>
            <a:ext cx="286537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462444" y="1326082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16548" y="32190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9987319" y="2615568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6068488" y="3320321"/>
            <a:ext cx="262151" cy="201185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D0023F5B-7FB0-485B-B508-E51EA7781E60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11119737" y="2750885"/>
            <a:ext cx="140220" cy="20118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0E5D31B3-AA8B-4A47-8F7E-CAD9596F8510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2029754" y="5508972"/>
            <a:ext cx="192806" cy="187987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86C4F5D5-F62D-4AF2-B8BE-5DC1B05C4F54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1189847" y="5173128"/>
            <a:ext cx="206967" cy="201793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2BCCC699-0D68-498D-A2F1-CFF178AFB4AA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0322360" y="3242173"/>
            <a:ext cx="286537" cy="323116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5E12AB4A-DD86-4428-86FC-8DD9D2CAB687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281153" y="3275487"/>
            <a:ext cx="286537" cy="323116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9A699A28-866A-4EF5-BB1B-7E3C7EC6DDFC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8859961" y="3347756"/>
            <a:ext cx="213378" cy="14631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209328F9-D877-4115-AD9C-E02D68FC4423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8361907" y="4118069"/>
            <a:ext cx="286537" cy="323116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E6EA44AA-97C6-4DE2-94A9-D15687CC9461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6483936" y="6429276"/>
            <a:ext cx="209921" cy="212228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0AE52E7C-D40F-42CA-874A-DAD8E6F8A86D}"/>
              </a:ext>
            </a:extLst>
          </p:cNvPr>
          <p:cNvSpPr txBox="1"/>
          <p:nvPr/>
        </p:nvSpPr>
        <p:spPr>
          <a:xfrm>
            <a:off x="5120640" y="4078224"/>
            <a:ext cx="195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67792</TotalTime>
  <Words>124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 3</vt:lpstr>
      <vt:lpstr>Facette</vt:lpstr>
      <vt:lpstr> Restaurant 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642</cp:revision>
  <cp:lastPrinted>2025-04-09T12:27:24Z</cp:lastPrinted>
  <dcterms:created xsi:type="dcterms:W3CDTF">2022-08-24T10:37:41Z</dcterms:created>
  <dcterms:modified xsi:type="dcterms:W3CDTF">2025-04-09T12:37:36Z</dcterms:modified>
</cp:coreProperties>
</file>