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210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855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096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2725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159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5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6731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950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28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811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421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857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0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076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416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06/11/2024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76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9" Type="http://schemas.openxmlformats.org/officeDocument/2006/relationships/image" Target="../media/image38.pn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42" Type="http://schemas.openxmlformats.org/officeDocument/2006/relationships/image" Target="../media/image40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jpe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hyperlink" Target="https://freepngimg.com/png/47415-smiley-hd-png-download-free" TargetMode="External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e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77137" cy="1259755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/>
              <a:t>                 </a:t>
            </a:r>
            <a:br>
              <a:rPr lang="fr-FR" sz="3200" b="1" i="1" dirty="0">
                <a:solidFill>
                  <a:srgbClr val="C00000"/>
                </a:solidFill>
                <a:latin typeface="Forte" panose="03060902040502070203" pitchFamily="66" charset="0"/>
              </a:rPr>
            </a:b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origine de barbentane</a:t>
            </a:r>
            <a:r>
              <a:rPr lang="fr-FR" sz="1800" b="1" dirty="0">
                <a:solidFill>
                  <a:srgbClr val="C00000"/>
                </a:solidFill>
              </a:rPr>
              <a:t>                    Semaine n° 46 du 12 au 15 novembre 2024</a:t>
            </a:r>
            <a:endParaRPr lang="fr-FR" sz="1800" b="1" dirty="0">
              <a:solidFill>
                <a:schemeClr val="bg1"/>
              </a:solidFill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668755"/>
              </p:ext>
            </p:extLst>
          </p:nvPr>
        </p:nvGraphicFramePr>
        <p:xfrm>
          <a:off x="67112" y="1354093"/>
          <a:ext cx="11627141" cy="3508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6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0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89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Lundi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Betterave en vinaigrette</a:t>
                      </a:r>
                      <a:endParaRPr lang="fr-FR" sz="8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crudités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Tartine de radis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 au fromage frais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verte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63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3AB03A"/>
                          </a:solidFill>
                        </a:rPr>
                        <a:t>           </a:t>
                      </a:r>
                      <a:r>
                        <a:rPr lang="fr-FR" sz="1200" b="1" dirty="0">
                          <a:solidFill>
                            <a:srgbClr val="FF0000"/>
                          </a:solidFill>
                        </a:rPr>
                        <a:t>Férié 11 novembre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3AB03A"/>
                          </a:solidFill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i="0" baseline="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Daube de bœuf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Coquillette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  <a:p>
                      <a:pPr algn="l"/>
                      <a:endParaRPr lang="fr-FR" sz="1200" b="1" i="0" u="none" baseline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Hamburger de la mer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Colombo de légumes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Et patate douce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FF6600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b="1" u="none" baseline="0" dirty="0">
                        <a:solidFill>
                          <a:srgbClr val="C00000"/>
                        </a:solidFill>
                      </a:endParaRP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chemeClr val="tx1"/>
                          </a:solidFill>
                        </a:rPr>
                        <a:t>Parmentier de poisson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009900"/>
                          </a:solidFill>
                        </a:rPr>
                        <a:t>brocolis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68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683920"/>
              </p:ext>
            </p:extLst>
          </p:nvPr>
        </p:nvGraphicFramePr>
        <p:xfrm>
          <a:off x="85058" y="5017193"/>
          <a:ext cx="11609195" cy="1923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65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85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200" baseline="0" dirty="0"/>
                        <a:t> </a:t>
                      </a:r>
                    </a:p>
                    <a:p>
                      <a:pPr algn="ctr"/>
                      <a:r>
                        <a:rPr lang="fr-FR" sz="1200" baseline="0" dirty="0"/>
                        <a:t>fromage pain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119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72776" y="1313575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9739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Segoe UI" panose="020B0502040204020203" pitchFamily="34" charset="0"/>
              </a:rPr>
              <a:t> Menus de la crèche « </a:t>
            </a:r>
            <a:r>
              <a:rPr lang="fr-FR" sz="2400" dirty="0">
                <a:latin typeface="Segoe UI" panose="020B0502040204020203" pitchFamily="34" charset="0"/>
              </a:rPr>
              <a:t>Les</a:t>
            </a:r>
            <a:r>
              <a:rPr lang="fr-FR" sz="2800" dirty="0">
                <a:latin typeface="Segoe UI" panose="020B0502040204020203" pitchFamily="34" charset="0"/>
              </a:rPr>
              <a:t> Pequelets »</a:t>
            </a:r>
            <a:endParaRPr lang="fr-FR" sz="2800" dirty="0"/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445" y="5654710"/>
            <a:ext cx="164497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95" y="5643645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753" y="6245806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942" y="3858294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681" y="3893732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293" y="2210062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8340692" y="6237612"/>
            <a:ext cx="226467" cy="17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129" y="4355175"/>
            <a:ext cx="160419" cy="22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5294" y="6220385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870" y="5576344"/>
            <a:ext cx="173538" cy="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435" y="6190469"/>
            <a:ext cx="151860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88" y="3857815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784" y="3034384"/>
            <a:ext cx="119157" cy="2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868" y="2852203"/>
            <a:ext cx="154340" cy="2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510" y="3010352"/>
            <a:ext cx="127494" cy="22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452" y="6282259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1882" y="3880985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8135">
            <a:off x="10005657" y="6249901"/>
            <a:ext cx="187443" cy="1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9460770" y="6226180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716" y="3045938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7343414" y="6191311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446" y="6198219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4654751" y="2228109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93190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028" y="3856096"/>
            <a:ext cx="119463" cy="2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11917" y="6235263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690" y="2237093"/>
            <a:ext cx="324480" cy="11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8819033" y="2238039"/>
            <a:ext cx="308638" cy="15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42" y="2824883"/>
            <a:ext cx="152848" cy="21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7445" y="2997537"/>
            <a:ext cx="175148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629" y="2192303"/>
            <a:ext cx="150769" cy="20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691053" y="3840278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9097812" y="6242432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725277" y="6295100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764249" y="6271604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602242" y="2237093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5633033" y="3855974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485796" y="159173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599470" y="2838121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1420128" y="2867141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141093" y="6266339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4332054" y="2857760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6803295" y="2838233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088184" y="6266339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929617" y="2779671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570616" y="2959497"/>
            <a:ext cx="240874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0581882" y="2089286"/>
            <a:ext cx="228094" cy="332672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838834" y="2747511"/>
            <a:ext cx="254397" cy="28687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197202" y="3201474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8886668" y="6251023"/>
            <a:ext cx="207282" cy="207282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7685066" y="6211993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0"/>
              </a:ext>
            </a:extLst>
          </a:blip>
          <a:stretch>
            <a:fillRect/>
          </a:stretch>
        </p:blipFill>
        <p:spPr>
          <a:xfrm>
            <a:off x="69909" y="945859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9734992" y="6250420"/>
            <a:ext cx="188992" cy="128027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07F6213E-3922-4295-99C3-623DA5EE48A3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9773964" y="6275813"/>
            <a:ext cx="188992" cy="12802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2110094" y="2863161"/>
            <a:ext cx="213378" cy="14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TM02892315[[fn=Brin]]</Template>
  <TotalTime>33024</TotalTime>
  <Words>134</Words>
  <Application>Microsoft Office PowerPoint</Application>
  <PresentationFormat>Grand écran</PresentationFormat>
  <Paragraphs>64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Forte</vt:lpstr>
      <vt:lpstr>Segoe UI</vt:lpstr>
      <vt:lpstr>Wingdings 3</vt:lpstr>
      <vt:lpstr>Brin</vt:lpstr>
      <vt:lpstr>                                                                                                                B =  origine de barbentane                    Semaine n° 46 du 12 au 15 novembre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551</cp:revision>
  <cp:lastPrinted>2024-05-30T06:02:52Z</cp:lastPrinted>
  <dcterms:created xsi:type="dcterms:W3CDTF">2021-08-24T06:31:05Z</dcterms:created>
  <dcterms:modified xsi:type="dcterms:W3CDTF">2024-11-06T09:44:48Z</dcterms:modified>
</cp:coreProperties>
</file>