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3A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1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6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9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9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5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8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45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C272-B624-4882-A778-5D292486F1B2}" type="datetimeFigureOut">
              <a:rPr lang="fr-FR" smtClean="0"/>
              <a:t>04/04/2025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jpeg"/><Relationship Id="rId34" Type="http://schemas.openxmlformats.org/officeDocument/2006/relationships/image" Target="../media/image34.png"/><Relationship Id="rId42" Type="http://schemas.openxmlformats.org/officeDocument/2006/relationships/image" Target="../media/image41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hyperlink" Target="https://freepngimg.com/png/47415-smiley-hd-png-download-free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2.png"/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9286A4E5-191C-452D-96D4-4B8D816E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49282"/>
            <a:ext cx="12192000" cy="67594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24037"/>
            <a:ext cx="11685055" cy="635718"/>
          </a:xfrm>
        </p:spPr>
        <p:txBody>
          <a:bodyPr>
            <a:normAutofit fontScale="90000"/>
          </a:bodyPr>
          <a:lstStyle/>
          <a:p>
            <a:br>
              <a:rPr lang="fr-FR" sz="3200" b="1" dirty="0"/>
            </a:br>
            <a:br>
              <a:rPr lang="fr-FR" sz="3200" b="1" dirty="0"/>
            </a:br>
            <a:br>
              <a:rPr lang="fr-FR" sz="3200" b="1" dirty="0"/>
            </a:br>
            <a:r>
              <a:rPr lang="fr-FR" sz="3200" b="1" dirty="0">
                <a:solidFill>
                  <a:schemeClr val="bg1"/>
                </a:solidFill>
              </a:rPr>
              <a:t>                 </a:t>
            </a:r>
            <a:br>
              <a:rPr lang="fr-FR" sz="3200" b="1" i="1" dirty="0">
                <a:solidFill>
                  <a:srgbClr val="C00000"/>
                </a:solidFill>
                <a:latin typeface="Forte" panose="03060902040502070203" pitchFamily="66" charset="0"/>
              </a:rPr>
            </a:br>
            <a:r>
              <a:rPr lang="fr-FR" sz="3200" b="1" dirty="0"/>
              <a:t> </a:t>
            </a:r>
            <a:r>
              <a:rPr lang="fr-FR" sz="1600" b="1" dirty="0">
                <a:solidFill>
                  <a:srgbClr val="FF0000"/>
                </a:solidFill>
              </a:rPr>
              <a:t>                                                                                </a:t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         </a:t>
            </a:r>
            <a:r>
              <a:rPr lang="fr-FR" sz="1200" b="1" i="1" dirty="0">
                <a:solidFill>
                  <a:srgbClr val="C00000"/>
                </a:solidFill>
                <a:latin typeface="Forte" panose="03060902040502070203" pitchFamily="66" charset="0"/>
              </a:rPr>
              <a:t>B = </a:t>
            </a:r>
            <a:r>
              <a:rPr lang="fr-FR" sz="1800" b="1" i="1" dirty="0">
                <a:solidFill>
                  <a:srgbClr val="C00000"/>
                </a:solidFill>
                <a:latin typeface="Forte" panose="03060902040502070203" pitchFamily="66" charset="0"/>
              </a:rPr>
              <a:t> </a:t>
            </a:r>
            <a:r>
              <a:rPr lang="fr-FR" sz="1800" b="1" i="1" dirty="0">
                <a:solidFill>
                  <a:srgbClr val="FFFF00"/>
                </a:solidFill>
                <a:latin typeface="Forte" panose="03060902040502070203" pitchFamily="66" charset="0"/>
              </a:rPr>
              <a:t>origine de barbentane</a:t>
            </a:r>
            <a:r>
              <a:rPr lang="fr-FR" sz="1800" b="1" dirty="0">
                <a:solidFill>
                  <a:srgbClr val="FFFF00"/>
                </a:solidFill>
              </a:rPr>
              <a:t>                    </a:t>
            </a:r>
            <a:r>
              <a:rPr lang="fr-FR" sz="1800" b="1" dirty="0">
                <a:solidFill>
                  <a:srgbClr val="C00000"/>
                </a:solidFill>
              </a:rPr>
              <a:t>Semaine n° 15 du 07 au 11 avril 2025</a:t>
            </a:r>
            <a:endParaRPr lang="fr-FR" sz="1800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44957"/>
            <a:ext cx="9144000" cy="116936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98365"/>
              </p:ext>
            </p:extLst>
          </p:nvPr>
        </p:nvGraphicFramePr>
        <p:xfrm>
          <a:off x="69669" y="1312493"/>
          <a:ext cx="11731336" cy="350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3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18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Lundi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Mercredi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Feuilleté aux fromage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Salade de pate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Salade verte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Carotte râpée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Œuf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mimosa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763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Sauté de volaille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Petit pois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blé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i="0" u="none" baseline="0" dirty="0">
                          <a:solidFill>
                            <a:srgbClr val="009900"/>
                          </a:solidFill>
                        </a:rPr>
                        <a:t>Filet de poisson </a:t>
                      </a:r>
                    </a:p>
                    <a:p>
                      <a:pPr algn="l"/>
                      <a:r>
                        <a:rPr lang="fr-FR" sz="1200" b="1" i="0" u="none" baseline="0" dirty="0">
                          <a:solidFill>
                            <a:srgbClr val="009900"/>
                          </a:solidFill>
                        </a:rPr>
                        <a:t>courgette</a:t>
                      </a:r>
                    </a:p>
                    <a:p>
                      <a:pPr algn="l"/>
                      <a:endParaRPr lang="fr-FR" sz="1200" b="1" i="0" u="none" baseline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Steak haché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Gratin de pomme de terre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Roti de veau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risotto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u="none" baseline="0" dirty="0">
                          <a:solidFill>
                            <a:srgbClr val="009900"/>
                          </a:solidFill>
                        </a:rPr>
                        <a:t>Pate à la tomate</a:t>
                      </a:r>
                    </a:p>
                    <a:p>
                      <a:pPr algn="l"/>
                      <a:r>
                        <a:rPr lang="fr-FR" sz="1200" b="1" u="none" baseline="0" dirty="0">
                          <a:solidFill>
                            <a:srgbClr val="009900"/>
                          </a:solidFill>
                        </a:rPr>
                        <a:t>légume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42"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solidFill>
                            <a:srgbClr val="009900"/>
                          </a:solidFill>
                        </a:rPr>
                        <a:t>yaourt</a:t>
                      </a: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solidFill>
                            <a:srgbClr val="FF0000"/>
                          </a:solidFill>
                        </a:rPr>
                        <a:t>fromage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Kiri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bio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Fromage blanc</a:t>
                      </a:r>
                      <a:endParaRPr lang="fr-FR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fromage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568">
                <a:tc>
                  <a:txBody>
                    <a:bodyPr/>
                    <a:lstStyle/>
                    <a:p>
                      <a:pPr algn="l"/>
                      <a:endParaRPr lang="fr-FR" sz="1200" b="1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Fruit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54173"/>
              </p:ext>
            </p:extLst>
          </p:nvPr>
        </p:nvGraphicFramePr>
        <p:xfrm>
          <a:off x="85058" y="5017193"/>
          <a:ext cx="1169921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3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44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  <a:r>
                        <a:rPr lang="fr-FR" sz="1200" baseline="0" dirty="0"/>
                        <a:t> </a:t>
                      </a:r>
                    </a:p>
                    <a:p>
                      <a:pPr algn="ctr"/>
                      <a:r>
                        <a:rPr lang="fr-FR" sz="1200" baseline="0" dirty="0"/>
                        <a:t>fromage pain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Biscuit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laitage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Pain, confiture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yaourt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Laitage,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biscuit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fruit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Pain, chocolat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91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>
                          <a:solidFill>
                            <a:srgbClr val="C00000"/>
                          </a:solidFill>
                        </a:rPr>
                        <a:t>La cuisine municipale se réserve la possibilité de modifier les menus en fonction des aléas du marché et des livraisons.</a:t>
                      </a:r>
                    </a:p>
                    <a:p>
                      <a:pPr algn="ctr"/>
                      <a:endParaRPr lang="fr-FR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i="1" dirty="0">
                        <a:solidFill>
                          <a:srgbClr val="C00000"/>
                        </a:solidFill>
                        <a:latin typeface="Forte" panose="0306090204050207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u="sng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200" b="1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5202" y="1196482"/>
            <a:ext cx="213360" cy="1307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151000" y="170232"/>
            <a:ext cx="11465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latin typeface="Segoe UI" panose="020B0502040204020203" pitchFamily="34" charset="0"/>
              </a:rPr>
              <a:t> </a:t>
            </a:r>
            <a:r>
              <a:rPr lang="fr-FR" sz="2800" dirty="0">
                <a:solidFill>
                  <a:srgbClr val="C00000"/>
                </a:solidFill>
                <a:latin typeface="Segoe UI" panose="020B0502040204020203" pitchFamily="34" charset="0"/>
              </a:rPr>
              <a:t>Menus de la crèche « </a:t>
            </a:r>
            <a:r>
              <a:rPr lang="fr-FR" sz="2400" dirty="0">
                <a:solidFill>
                  <a:srgbClr val="C00000"/>
                </a:solidFill>
                <a:latin typeface="Segoe UI" panose="020B0502040204020203" pitchFamily="34" charset="0"/>
              </a:rPr>
              <a:t>Les</a:t>
            </a:r>
            <a:r>
              <a:rPr lang="fr-FR" sz="2800" dirty="0">
                <a:solidFill>
                  <a:srgbClr val="C00000"/>
                </a:solidFill>
                <a:latin typeface="Segoe UI" panose="020B0502040204020203" pitchFamily="34" charset="0"/>
              </a:rPr>
              <a:t> Pequelets » </a:t>
            </a:r>
          </a:p>
          <a:p>
            <a:pPr algn="r"/>
            <a:r>
              <a:rPr lang="fr-FR" sz="28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5" y="5654710"/>
            <a:ext cx="164497" cy="2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95" y="5643645"/>
            <a:ext cx="144598" cy="2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53" y="6245806"/>
            <a:ext cx="156589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Un nouveau logo pour les produits AO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42" y="3858294"/>
            <a:ext cx="177346" cy="1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81" y="3893732"/>
            <a:ext cx="137404" cy="1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5" y="2815715"/>
            <a:ext cx="153276" cy="2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 rot="16200000">
            <a:off x="8340692" y="6237612"/>
            <a:ext cx="226467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4355175"/>
            <a:ext cx="160419" cy="2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8505294" y="6220385"/>
            <a:ext cx="240873" cy="2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02" y="4352379"/>
            <a:ext cx="164443" cy="2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870" y="5576344"/>
            <a:ext cx="173538" cy="2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790" y="6257211"/>
            <a:ext cx="151860" cy="2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" y="3821298"/>
            <a:ext cx="152487" cy="2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408" y="2135142"/>
            <a:ext cx="116112" cy="2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86" y="2169304"/>
            <a:ext cx="154340" cy="2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Le label rou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27" y="6210234"/>
            <a:ext cx="232756" cy="1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Un nouveau logo pour les produits AO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82" y="3880985"/>
            <a:ext cx="200646" cy="2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Un nouveau logo pour les produits AOP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135">
            <a:off x="9018527" y="6279489"/>
            <a:ext cx="187443" cy="1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Calibre De Conception De Logo De Vecteur De Ferme De Poulet Fermier  Illustration de Vecteur - Illustration du conception, étiquette: 6443239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 bwMode="auto">
          <a:xfrm>
            <a:off x="9460770" y="6226180"/>
            <a:ext cx="222836" cy="2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92" y="3210043"/>
            <a:ext cx="127547" cy="1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814">
            <a:off x="7343414" y="6191311"/>
            <a:ext cx="311900" cy="1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07" y="6188546"/>
            <a:ext cx="273564" cy="21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6550" flipH="1" flipV="1">
            <a:off x="7394608" y="6218754"/>
            <a:ext cx="281067" cy="141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95417" y="431842"/>
            <a:ext cx="931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28" y="3856096"/>
            <a:ext cx="119463" cy="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8511917" y="6235263"/>
            <a:ext cx="228094" cy="1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28" y="6252138"/>
            <a:ext cx="324480" cy="11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536">
            <a:off x="11573891" y="2144026"/>
            <a:ext cx="308638" cy="15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66" y="2820395"/>
            <a:ext cx="152848" cy="2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33" y="2656174"/>
            <a:ext cx="175148" cy="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15" y="2628050"/>
            <a:ext cx="154339" cy="2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91053" y="3840278"/>
            <a:ext cx="158510" cy="21337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63398" y="6211674"/>
            <a:ext cx="231668" cy="15241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11544" y="6298297"/>
            <a:ext cx="188992" cy="12802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252975" y="2642618"/>
            <a:ext cx="188992" cy="1280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451151" y="2202500"/>
            <a:ext cx="135430" cy="19272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633033" y="3855974"/>
            <a:ext cx="124613" cy="17733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4971" y="83597"/>
            <a:ext cx="2133785" cy="79864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498041" y="2634975"/>
            <a:ext cx="188992" cy="12802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72862" y="6323301"/>
            <a:ext cx="225572" cy="14022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459484" y="2839328"/>
            <a:ext cx="225572" cy="14022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38057" y="2613575"/>
            <a:ext cx="225572" cy="14022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244737" y="5675935"/>
            <a:ext cx="165998" cy="202225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15819" y="2999777"/>
            <a:ext cx="225572" cy="14022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60639" y="6150403"/>
            <a:ext cx="286537" cy="3231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86439" y="6147804"/>
            <a:ext cx="240874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02712" y="6158110"/>
            <a:ext cx="228094" cy="33267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22076" y="6116835"/>
            <a:ext cx="163661" cy="38505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71532" y="2101549"/>
            <a:ext cx="361501" cy="20142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32047" y="6226454"/>
            <a:ext cx="167978" cy="16797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66419" y="6269048"/>
            <a:ext cx="160965" cy="160965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C290A276-38B1-45B4-96B1-C921CF9C6E2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tretch>
            <a:fillRect/>
          </a:stretch>
        </p:blipFill>
        <p:spPr>
          <a:xfrm>
            <a:off x="69909" y="945859"/>
            <a:ext cx="906689" cy="51076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160F5F33-D9D2-47F0-B6D1-79B7F59EE90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034411" y="6260045"/>
            <a:ext cx="188992" cy="12802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7F6213E-3922-4295-99C3-623DA5EE48A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004775" y="6269048"/>
            <a:ext cx="225604" cy="162931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879AD69D-4B60-4B24-AAC8-A5D43593CDC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777117" y="2650826"/>
            <a:ext cx="213378" cy="140220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8307678F-3B01-426C-A787-F88D2219CCC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142805" y="2802749"/>
            <a:ext cx="175148" cy="21337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91443F51-BD43-4942-B36E-864DAE26324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347471" y="2151337"/>
            <a:ext cx="121931" cy="21337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F052E83-A4E1-4DF3-B58E-483E5A8EEE3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963235" y="3170265"/>
            <a:ext cx="121931" cy="213378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CD3CF5AC-EFA8-4DA7-B95C-76CD5AFFB72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789878" y="2181850"/>
            <a:ext cx="121931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791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34350</TotalTime>
  <Words>134</Words>
  <Application>Microsoft Office PowerPoint</Application>
  <PresentationFormat>Grand écran</PresentationFormat>
  <Paragraphs>60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Forte</vt:lpstr>
      <vt:lpstr>Gill Sans MT</vt:lpstr>
      <vt:lpstr>Segoe UI</vt:lpstr>
      <vt:lpstr>Galerie</vt:lpstr>
      <vt:lpstr>                                                                                                                B =  origine de barbentane                    Semaine n° 15 du 07 au 11 avril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crèche</dc:title>
  <dc:creator>Cantine</dc:creator>
  <cp:lastModifiedBy>Cantine</cp:lastModifiedBy>
  <cp:revision>612</cp:revision>
  <cp:lastPrinted>2025-03-07T06:55:42Z</cp:lastPrinted>
  <dcterms:created xsi:type="dcterms:W3CDTF">2021-08-24T06:31:05Z</dcterms:created>
  <dcterms:modified xsi:type="dcterms:W3CDTF">2025-04-04T11:59:45Z</dcterms:modified>
</cp:coreProperties>
</file>