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1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09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7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9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3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5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8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1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5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19/07/2024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42" Type="http://schemas.openxmlformats.org/officeDocument/2006/relationships/image" Target="../media/image40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hyperlink" Target="https://freepngimg.com/png/47415-smiley-hd-png-download-free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77137" cy="1259755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                </a:t>
            </a:r>
            <a:br>
              <a:rPr lang="fr-FR" sz="3200" b="1" i="1" dirty="0">
                <a:solidFill>
                  <a:srgbClr val="C00000"/>
                </a:solidFill>
                <a:latin typeface="Forte" panose="03060902040502070203" pitchFamily="66" charset="0"/>
              </a:rPr>
            </a:br>
            <a:r>
              <a:rPr lang="fr-FR" sz="3200" b="1" dirty="0"/>
              <a:t> </a:t>
            </a:r>
            <a:r>
              <a:rPr lang="fr-FR" sz="1600" b="1" dirty="0">
                <a:solidFill>
                  <a:srgbClr val="FF0000"/>
                </a:solidFill>
              </a:rPr>
              <a:t>                                                                                </a:t>
            </a:r>
            <a:br>
              <a:rPr lang="fr-FR" sz="2000" b="1" dirty="0">
                <a:solidFill>
                  <a:srgbClr val="C00000"/>
                </a:solidFill>
              </a:rPr>
            </a:br>
            <a:r>
              <a:rPr lang="fr-FR" sz="2000" b="1" dirty="0">
                <a:solidFill>
                  <a:srgbClr val="C00000"/>
                </a:solidFill>
              </a:rPr>
              <a:t>         </a:t>
            </a:r>
            <a:r>
              <a:rPr lang="fr-FR" sz="1200" b="1" i="1" dirty="0">
                <a:solidFill>
                  <a:srgbClr val="C00000"/>
                </a:solidFill>
                <a:latin typeface="Forte" panose="03060902040502070203" pitchFamily="66" charset="0"/>
              </a:rPr>
              <a:t>B = </a:t>
            </a:r>
            <a:r>
              <a:rPr lang="fr-FR" sz="1800" b="1" i="1" dirty="0">
                <a:solidFill>
                  <a:srgbClr val="C00000"/>
                </a:solidFill>
                <a:latin typeface="Forte" panose="03060902040502070203" pitchFamily="66" charset="0"/>
              </a:rPr>
              <a:t> origine de barbentane</a:t>
            </a:r>
            <a:r>
              <a:rPr lang="fr-FR" sz="1800" b="1" dirty="0">
                <a:solidFill>
                  <a:srgbClr val="C00000"/>
                </a:solidFill>
              </a:rPr>
              <a:t>                    Semaine n°30 du 22 au 26 juillet 2024</a:t>
            </a:r>
            <a:endParaRPr lang="fr-FR" sz="1800" b="1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77798"/>
              </p:ext>
            </p:extLst>
          </p:nvPr>
        </p:nvGraphicFramePr>
        <p:xfrm>
          <a:off x="103884" y="1354093"/>
          <a:ext cx="11590369" cy="358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6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9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Lundi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FFC000"/>
                          </a:solidFill>
                        </a:rPr>
                        <a:t>Vacances !!!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Soupe froide de légumes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mixte</a:t>
                      </a:r>
                      <a:endParaRPr lang="fr-FR" sz="1200" b="1" u="none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crudités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nem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C000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FF6600"/>
                          </a:solidFill>
                        </a:rPr>
                        <a:t>Couscous boulette</a:t>
                      </a: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  <a:r>
                        <a:rPr lang="fr-FR" sz="1200" b="1" dirty="0">
                          <a:solidFill>
                            <a:srgbClr val="3AB03A"/>
                          </a:solidFill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i="0" baseline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Dahl de lentilles </a:t>
                      </a:r>
                      <a:r>
                        <a:rPr lang="fr-FR" sz="1200" b="1" i="0" u="none" baseline="0" dirty="0">
                          <a:solidFill>
                            <a:srgbClr val="FF6600"/>
                          </a:solidFill>
                        </a:rPr>
                        <a:t>et pdt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algn="l"/>
                      <a:endParaRPr lang="fr-FR" sz="1200" b="1" i="0" u="none" baseline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Fish and chips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Croque monsieur 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au jambon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u="none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endParaRPr lang="fr-FR" sz="12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Sauté de poulet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Nouille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algn="l"/>
                      <a:endParaRPr lang="fr-FR" sz="1050" b="1" u="none" baseline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Fromage blanc</a:t>
                      </a:r>
                    </a:p>
                    <a:p>
                      <a:pPr algn="l"/>
                      <a:endParaRPr lang="fr-FR" sz="1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83920"/>
              </p:ext>
            </p:extLst>
          </p:nvPr>
        </p:nvGraphicFramePr>
        <p:xfrm>
          <a:off x="85058" y="5017193"/>
          <a:ext cx="11609195" cy="192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1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5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119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17108" y="1315296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151000" y="170232"/>
            <a:ext cx="9739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Segoe UI" panose="020B0502040204020203" pitchFamily="34" charset="0"/>
              </a:rPr>
              <a:t> Menus de la crèche « </a:t>
            </a:r>
            <a:r>
              <a:rPr lang="fr-FR" sz="2400" dirty="0">
                <a:latin typeface="Segoe UI" panose="020B0502040204020203" pitchFamily="34" charset="0"/>
              </a:rPr>
              <a:t>Les</a:t>
            </a:r>
            <a:r>
              <a:rPr lang="fr-FR" sz="2800" dirty="0">
                <a:latin typeface="Segoe UI" panose="020B0502040204020203" pitchFamily="34" charset="0"/>
              </a:rPr>
              <a:t> Pequelets »</a:t>
            </a:r>
            <a:endParaRPr lang="fr-FR" sz="2800" dirty="0"/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039" y="6313206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716" y="4234829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543" y="3935472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984" y="6256432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349607" y="6346024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86" y="4723769"/>
            <a:ext cx="160419" cy="22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315835" y="6309053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662" y="4787984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038" y="6336908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93" y="4254399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62" y="3006077"/>
            <a:ext cx="119157" cy="21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188" y="3179900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904" y="6319694"/>
            <a:ext cx="127494" cy="22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999" y="6315608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447" y="3885872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7385649" y="6316716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9478354" y="6300708"/>
            <a:ext cx="222836" cy="21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505" y="6344994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3371001" y="2985996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710" y="5990829"/>
            <a:ext cx="273564" cy="21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1121868" y="3048449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9319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75" y="4241028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319080" y="6312007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748" y="2861522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6575437" y="2221345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275" y="3219165"/>
            <a:ext cx="152848" cy="2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598" y="2171522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98" y="3033663"/>
            <a:ext cx="150769" cy="20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084328" y="3916687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257105" y="6321634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725277" y="6295100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725277" y="6306646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7752443" y="6379016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6937821" y="2198673"/>
            <a:ext cx="124613" cy="17733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485796" y="159173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158180" y="2848002"/>
            <a:ext cx="188992" cy="12802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347459" y="2828625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636886" y="2392310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009118" y="2197687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614051" y="3015648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331519" y="2849837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7910052" y="2079711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735724" y="2066509"/>
            <a:ext cx="240874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4556138" y="2110000"/>
            <a:ext cx="228094" cy="33267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89562" y="2946303"/>
            <a:ext cx="254397" cy="28687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240693" y="2205925"/>
            <a:ext cx="361501" cy="201423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8777861" y="6285273"/>
            <a:ext cx="207282" cy="2072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216860" y="6361362"/>
            <a:ext cx="160965" cy="160965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C290A276-38B1-45B4-96B1-C921CF9C6E27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0"/>
              </a:ext>
            </a:extLst>
          </a:blip>
          <a:stretch>
            <a:fillRect/>
          </a:stretch>
        </p:blipFill>
        <p:spPr>
          <a:xfrm>
            <a:off x="69909" y="945859"/>
            <a:ext cx="906689" cy="510768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60F5F33-D9D2-47F0-B6D1-79B7F59EE901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706730" y="2876602"/>
            <a:ext cx="188992" cy="12802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07F6213E-3922-4295-99C3-623DA5EE48A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8523788" y="3068262"/>
            <a:ext cx="188992" cy="12802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879AD69D-4B60-4B24-AAC8-A5D43593CDC1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1059715" y="2841907"/>
            <a:ext cx="213378" cy="14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32761</TotalTime>
  <Words>131</Words>
  <Application>Microsoft Office PowerPoint</Application>
  <PresentationFormat>Grand écran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Forte</vt:lpstr>
      <vt:lpstr>Segoe UI</vt:lpstr>
      <vt:lpstr>Wingdings 3</vt:lpstr>
      <vt:lpstr>Brin</vt:lpstr>
      <vt:lpstr>                                                                                                                B =  origine de barbentane                    Semaine n°30 du 22 au 26 juillet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521</cp:revision>
  <cp:lastPrinted>2024-05-30T06:02:52Z</cp:lastPrinted>
  <dcterms:created xsi:type="dcterms:W3CDTF">2021-08-24T06:31:05Z</dcterms:created>
  <dcterms:modified xsi:type="dcterms:W3CDTF">2024-07-19T06:25:55Z</dcterms:modified>
</cp:coreProperties>
</file>